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8"/>
  </p:notesMasterIdLst>
  <p:sldIdLst>
    <p:sldId id="256" r:id="rId2"/>
    <p:sldId id="257" r:id="rId3"/>
    <p:sldId id="261" r:id="rId4"/>
    <p:sldId id="264" r:id="rId5"/>
    <p:sldId id="259" r:id="rId6"/>
    <p:sldId id="262" r:id="rId7"/>
    <p:sldId id="267" r:id="rId8"/>
    <p:sldId id="272" r:id="rId9"/>
    <p:sldId id="270" r:id="rId10"/>
    <p:sldId id="271" r:id="rId11"/>
    <p:sldId id="265" r:id="rId12"/>
    <p:sldId id="260" r:id="rId13"/>
    <p:sldId id="263" r:id="rId14"/>
    <p:sldId id="273" r:id="rId15"/>
    <p:sldId id="26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D2BF2-A51E-4175-8965-CAD1DD5BDB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498D22-69A9-4CD3-B59C-8BB8D6F97ED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 design</a:t>
          </a:r>
        </a:p>
      </dgm:t>
    </dgm:pt>
    <dgm:pt modelId="{D26E379C-0225-4E6B-87CA-AE85C211920A}" type="parTrans" cxnId="{7FF8A340-E04D-490D-8785-3D757C3F84D1}">
      <dgm:prSet/>
      <dgm:spPr/>
      <dgm:t>
        <a:bodyPr/>
        <a:lstStyle/>
        <a:p>
          <a:endParaRPr lang="en-US"/>
        </a:p>
      </dgm:t>
    </dgm:pt>
    <dgm:pt modelId="{4E569460-5F98-4A7E-97E1-B3B056FE8BD4}" type="sibTrans" cxnId="{7FF8A340-E04D-490D-8785-3D757C3F84D1}">
      <dgm:prSet/>
      <dgm:spPr/>
      <dgm:t>
        <a:bodyPr/>
        <a:lstStyle/>
        <a:p>
          <a:endParaRPr lang="en-US"/>
        </a:p>
      </dgm:t>
    </dgm:pt>
    <dgm:pt modelId="{4C2E432D-9935-48B2-8CF4-339E25D3AF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</a:t>
          </a:r>
        </a:p>
      </dgm:t>
    </dgm:pt>
    <dgm:pt modelId="{57DE977E-010B-4BF0-966A-DF0442966D99}" type="parTrans" cxnId="{1AF0D571-27BC-4BE6-AB58-D507BF4C7F1C}">
      <dgm:prSet/>
      <dgm:spPr/>
      <dgm:t>
        <a:bodyPr/>
        <a:lstStyle/>
        <a:p>
          <a:endParaRPr lang="en-US"/>
        </a:p>
      </dgm:t>
    </dgm:pt>
    <dgm:pt modelId="{51E8EE90-976F-442C-B4B6-D43B7FB85827}" type="sibTrans" cxnId="{1AF0D571-27BC-4BE6-AB58-D507BF4C7F1C}">
      <dgm:prSet/>
      <dgm:spPr/>
      <dgm:t>
        <a:bodyPr/>
        <a:lstStyle/>
        <a:p>
          <a:endParaRPr lang="en-US"/>
        </a:p>
      </dgm:t>
    </dgm:pt>
    <dgm:pt modelId="{66C609F0-A341-45DE-B729-69BC7B9B981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V.1</a:t>
          </a:r>
        </a:p>
      </dgm:t>
    </dgm:pt>
    <dgm:pt modelId="{6BBEBA1C-857D-4C0D-8ED0-DF99BAE1740F}" type="parTrans" cxnId="{3F8E2197-1200-4AEB-8D9E-CA698BEC049A}">
      <dgm:prSet/>
      <dgm:spPr/>
      <dgm:t>
        <a:bodyPr/>
        <a:lstStyle/>
        <a:p>
          <a:endParaRPr lang="en-US"/>
        </a:p>
      </dgm:t>
    </dgm:pt>
    <dgm:pt modelId="{2B291A37-5192-40A3-912C-40C18744DE83}" type="sibTrans" cxnId="{3F8E2197-1200-4AEB-8D9E-CA698BEC049A}">
      <dgm:prSet/>
      <dgm:spPr/>
      <dgm:t>
        <a:bodyPr/>
        <a:lstStyle/>
        <a:p>
          <a:endParaRPr lang="en-US"/>
        </a:p>
      </dgm:t>
    </dgm:pt>
    <dgm:pt modelId="{7CF3F544-67C2-4691-99AD-E4FD0E8E7E0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</a:t>
          </a:r>
        </a:p>
      </dgm:t>
    </dgm:pt>
    <dgm:pt modelId="{C00D8B1E-9A80-41D1-933F-6933C3C3F1AF}" type="parTrans" cxnId="{ECE9642D-7B60-4AA5-ADB5-F456C0C514A2}">
      <dgm:prSet/>
      <dgm:spPr/>
      <dgm:t>
        <a:bodyPr/>
        <a:lstStyle/>
        <a:p>
          <a:endParaRPr lang="en-US"/>
        </a:p>
      </dgm:t>
    </dgm:pt>
    <dgm:pt modelId="{6B012CA3-46A8-4AE6-99A1-A0F743D6E8FD}" type="sibTrans" cxnId="{ECE9642D-7B60-4AA5-ADB5-F456C0C514A2}">
      <dgm:prSet/>
      <dgm:spPr/>
      <dgm:t>
        <a:bodyPr/>
        <a:lstStyle/>
        <a:p>
          <a:endParaRPr lang="en-US"/>
        </a:p>
      </dgm:t>
    </dgm:pt>
    <dgm:pt modelId="{FB6E5B60-EC1C-4FC6-8519-2570C394F7F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</a:t>
          </a:r>
        </a:p>
      </dgm:t>
    </dgm:pt>
    <dgm:pt modelId="{336419D4-C664-4060-A951-C2EBB76385FB}" type="parTrans" cxnId="{091932A4-0025-438E-A00A-46F14CE02B2B}">
      <dgm:prSet/>
      <dgm:spPr/>
      <dgm:t>
        <a:bodyPr/>
        <a:lstStyle/>
        <a:p>
          <a:endParaRPr lang="en-US"/>
        </a:p>
      </dgm:t>
    </dgm:pt>
    <dgm:pt modelId="{C8A086DF-F7BD-40B1-B5A1-ECD0DAFE35D6}" type="sibTrans" cxnId="{091932A4-0025-438E-A00A-46F14CE02B2B}">
      <dgm:prSet/>
      <dgm:spPr/>
      <dgm:t>
        <a:bodyPr/>
        <a:lstStyle/>
        <a:p>
          <a:endParaRPr lang="en-US"/>
        </a:p>
      </dgm:t>
    </dgm:pt>
    <dgm:pt modelId="{52A9FEF8-A0F4-406C-A179-6E79E7845B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Fix UI issues</a:t>
          </a:r>
        </a:p>
      </dgm:t>
    </dgm:pt>
    <dgm:pt modelId="{3DF38E4E-13FE-4256-B10D-EB47910CF1CA}" type="parTrans" cxnId="{E747786E-9E0A-4E31-86D7-F051B0A76F75}">
      <dgm:prSet/>
      <dgm:spPr/>
      <dgm:t>
        <a:bodyPr/>
        <a:lstStyle/>
        <a:p>
          <a:endParaRPr lang="en-US"/>
        </a:p>
      </dgm:t>
    </dgm:pt>
    <dgm:pt modelId="{2FC5F274-6239-423C-AB3D-D7769E10564B}" type="sibTrans" cxnId="{E747786E-9E0A-4E31-86D7-F051B0A76F75}">
      <dgm:prSet/>
      <dgm:spPr/>
      <dgm:t>
        <a:bodyPr/>
        <a:lstStyle/>
        <a:p>
          <a:endParaRPr lang="en-US"/>
        </a:p>
      </dgm:t>
    </dgm:pt>
    <dgm:pt modelId="{AA12F5D6-8964-49DB-853E-F8596F5DDF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Fix Syntax Errors </a:t>
          </a:r>
        </a:p>
      </dgm:t>
    </dgm:pt>
    <dgm:pt modelId="{5FD771E8-96A7-4665-A9B1-4BA96939FD6C}" type="parTrans" cxnId="{A6C5AC7D-29B0-47FD-9D11-7C7D305012AD}">
      <dgm:prSet/>
      <dgm:spPr/>
      <dgm:t>
        <a:bodyPr/>
        <a:lstStyle/>
        <a:p>
          <a:endParaRPr lang="en-US"/>
        </a:p>
      </dgm:t>
    </dgm:pt>
    <dgm:pt modelId="{98E4499C-6603-409D-97E6-0A3BADA51953}" type="sibTrans" cxnId="{A6C5AC7D-29B0-47FD-9D11-7C7D305012AD}">
      <dgm:prSet/>
      <dgm:spPr/>
      <dgm:t>
        <a:bodyPr/>
        <a:lstStyle/>
        <a:p>
          <a:endParaRPr lang="en-US"/>
        </a:p>
      </dgm:t>
    </dgm:pt>
    <dgm:pt modelId="{0D2D4801-FFBF-49D4-8B62-44FA00F447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Finish Design</a:t>
          </a:r>
        </a:p>
      </dgm:t>
    </dgm:pt>
    <dgm:pt modelId="{AE9872C4-EE1F-42E7-A119-AAA4FAEB2B96}" type="parTrans" cxnId="{D4AC7F90-3C44-4BBD-BA32-C4EEAC725845}">
      <dgm:prSet/>
      <dgm:spPr/>
      <dgm:t>
        <a:bodyPr/>
        <a:lstStyle/>
        <a:p>
          <a:endParaRPr lang="en-US"/>
        </a:p>
      </dgm:t>
    </dgm:pt>
    <dgm:pt modelId="{562C6D19-00FB-4994-9942-C5BB4787EE24}" type="sibTrans" cxnId="{D4AC7F90-3C44-4BBD-BA32-C4EEAC725845}">
      <dgm:prSet/>
      <dgm:spPr/>
      <dgm:t>
        <a:bodyPr/>
        <a:lstStyle/>
        <a:p>
          <a:endParaRPr lang="en-US"/>
        </a:p>
      </dgm:t>
    </dgm:pt>
    <dgm:pt modelId="{5B792199-333F-4E9D-A2CF-F0CDCEA7FA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Finish Code</a:t>
          </a:r>
        </a:p>
      </dgm:t>
    </dgm:pt>
    <dgm:pt modelId="{596E0E78-7846-4081-A0CD-88AE7B0E32FE}" type="parTrans" cxnId="{B33385E3-B38E-4443-9ED8-1AF036DAB700}">
      <dgm:prSet/>
      <dgm:spPr/>
      <dgm:t>
        <a:bodyPr/>
        <a:lstStyle/>
        <a:p>
          <a:endParaRPr lang="en-US"/>
        </a:p>
      </dgm:t>
    </dgm:pt>
    <dgm:pt modelId="{6ECFC414-9B1C-4262-938C-9AA8F7BD5445}" type="sibTrans" cxnId="{B33385E3-B38E-4443-9ED8-1AF036DAB700}">
      <dgm:prSet/>
      <dgm:spPr/>
      <dgm:t>
        <a:bodyPr/>
        <a:lstStyle/>
        <a:p>
          <a:endParaRPr lang="en-US"/>
        </a:p>
      </dgm:t>
    </dgm:pt>
    <dgm:pt modelId="{2D3E0CF0-37EA-4A6D-91AB-B9908E1E252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 forms </a:t>
          </a:r>
        </a:p>
      </dgm:t>
    </dgm:pt>
    <dgm:pt modelId="{A2216CB8-AA0C-4CEC-A963-CC21735DB05D}" type="parTrans" cxnId="{6BE35244-8DF8-460B-808A-A3A74E8372D6}">
      <dgm:prSet/>
      <dgm:spPr/>
      <dgm:t>
        <a:bodyPr/>
        <a:lstStyle/>
        <a:p>
          <a:endParaRPr lang="en-US"/>
        </a:p>
      </dgm:t>
    </dgm:pt>
    <dgm:pt modelId="{0F858AE1-B687-4C89-AE6C-9114D304B629}" type="sibTrans" cxnId="{6BE35244-8DF8-460B-808A-A3A74E8372D6}">
      <dgm:prSet/>
      <dgm:spPr/>
    </dgm:pt>
    <dgm:pt modelId="{3E290FF3-1DFF-4F2F-88CE-3E8A550669B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File</a:t>
          </a:r>
        </a:p>
      </dgm:t>
    </dgm:pt>
    <dgm:pt modelId="{AEE66C91-B328-404A-B54E-13CF0FE41878}" type="parTrans" cxnId="{5929955D-8061-4E89-8F1D-EDD613B47E1A}">
      <dgm:prSet/>
      <dgm:spPr/>
    </dgm:pt>
    <dgm:pt modelId="{9E94A2EE-B22E-4F64-976D-E6B95A15DB69}" type="sibTrans" cxnId="{5929955D-8061-4E89-8F1D-EDD613B47E1A}">
      <dgm:prSet/>
      <dgm:spPr/>
    </dgm:pt>
    <dgm:pt modelId="{25EE472F-C12F-4CCB-B1FA-DAB7C7B426C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34EC51E2-251F-47F8-871E-50ABD52BA7BA}" type="parTrans" cxnId="{C4A44C84-C64D-4E16-A0A4-7CFA9C856C71}">
      <dgm:prSet/>
      <dgm:spPr/>
    </dgm:pt>
    <dgm:pt modelId="{9C76B606-5B8E-48E4-82E8-031C22AE8BF3}" type="sibTrans" cxnId="{C4A44C84-C64D-4E16-A0A4-7CFA9C856C71}">
      <dgm:prSet/>
      <dgm:spPr/>
    </dgm:pt>
    <dgm:pt modelId="{710CAE7C-D6B9-4A5E-83BB-D415A9CE30E8}" type="pres">
      <dgm:prSet presAssocID="{7AED2BF2-A51E-4175-8965-CAD1DD5BDB16}" presName="root" presStyleCnt="0">
        <dgm:presLayoutVars>
          <dgm:dir/>
          <dgm:resizeHandles val="exact"/>
        </dgm:presLayoutVars>
      </dgm:prSet>
      <dgm:spPr/>
    </dgm:pt>
    <dgm:pt modelId="{89166C1A-9028-43C2-AF47-9D4B6EAF8F87}" type="pres">
      <dgm:prSet presAssocID="{FB6E5B60-EC1C-4FC6-8519-2570C394F7FB}" presName="compNode" presStyleCnt="0"/>
      <dgm:spPr/>
    </dgm:pt>
    <dgm:pt modelId="{A2C51438-30DF-49B6-A4CF-CCE8FAFC4D89}" type="pres">
      <dgm:prSet presAssocID="{FB6E5B60-EC1C-4FC6-8519-2570C394F7FB}" presName="bgRect" presStyleLbl="bgShp" presStyleIdx="0" presStyleCnt="3"/>
      <dgm:spPr/>
    </dgm:pt>
    <dgm:pt modelId="{70B257A2-09E5-4FC3-86B0-68D63824C2AC}" type="pres">
      <dgm:prSet presAssocID="{FB6E5B60-EC1C-4FC6-8519-2570C394F7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25CC559-3D83-4F7C-AC5F-0C553D80E5CD}" type="pres">
      <dgm:prSet presAssocID="{FB6E5B60-EC1C-4FC6-8519-2570C394F7FB}" presName="spaceRect" presStyleCnt="0"/>
      <dgm:spPr/>
    </dgm:pt>
    <dgm:pt modelId="{87C29A9A-778A-4FF2-B143-EAF44F6F4C71}" type="pres">
      <dgm:prSet presAssocID="{FB6E5B60-EC1C-4FC6-8519-2570C394F7FB}" presName="parTx" presStyleLbl="revTx" presStyleIdx="0" presStyleCnt="6">
        <dgm:presLayoutVars>
          <dgm:chMax val="0"/>
          <dgm:chPref val="0"/>
        </dgm:presLayoutVars>
      </dgm:prSet>
      <dgm:spPr/>
    </dgm:pt>
    <dgm:pt modelId="{AC832158-C509-4877-BB5B-15E4BD7D788A}" type="pres">
      <dgm:prSet presAssocID="{FB6E5B60-EC1C-4FC6-8519-2570C394F7FB}" presName="desTx" presStyleLbl="revTx" presStyleIdx="1" presStyleCnt="6">
        <dgm:presLayoutVars/>
      </dgm:prSet>
      <dgm:spPr/>
    </dgm:pt>
    <dgm:pt modelId="{D7229691-371A-4470-9769-602DBDDD224F}" type="pres">
      <dgm:prSet presAssocID="{C8A086DF-F7BD-40B1-B5A1-ECD0DAFE35D6}" presName="sibTrans" presStyleCnt="0"/>
      <dgm:spPr/>
    </dgm:pt>
    <dgm:pt modelId="{52C2B906-9FE7-4A23-BF06-C116957D7437}" type="pres">
      <dgm:prSet presAssocID="{4C2E432D-9935-48B2-8CF4-339E25D3AF40}" presName="compNode" presStyleCnt="0"/>
      <dgm:spPr/>
    </dgm:pt>
    <dgm:pt modelId="{F03AF333-3E52-4DF2-B451-280FAF1AA4CC}" type="pres">
      <dgm:prSet presAssocID="{4C2E432D-9935-48B2-8CF4-339E25D3AF40}" presName="bgRect" presStyleLbl="bgShp" presStyleIdx="1" presStyleCnt="3"/>
      <dgm:spPr/>
    </dgm:pt>
    <dgm:pt modelId="{8E5B2988-EA71-43F2-AE19-F9F3E4DFDB82}" type="pres">
      <dgm:prSet presAssocID="{4C2E432D-9935-48B2-8CF4-339E25D3AF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A8438A-037E-41E6-A93C-4D3329D88A44}" type="pres">
      <dgm:prSet presAssocID="{4C2E432D-9935-48B2-8CF4-339E25D3AF40}" presName="spaceRect" presStyleCnt="0"/>
      <dgm:spPr/>
    </dgm:pt>
    <dgm:pt modelId="{3D7F53F3-5293-403D-AA73-BC192769C75C}" type="pres">
      <dgm:prSet presAssocID="{4C2E432D-9935-48B2-8CF4-339E25D3AF40}" presName="parTx" presStyleLbl="revTx" presStyleIdx="2" presStyleCnt="6">
        <dgm:presLayoutVars>
          <dgm:chMax val="0"/>
          <dgm:chPref val="0"/>
        </dgm:presLayoutVars>
      </dgm:prSet>
      <dgm:spPr/>
    </dgm:pt>
    <dgm:pt modelId="{3AC6125A-E78F-4D5B-8CE2-CB9CD25A440F}" type="pres">
      <dgm:prSet presAssocID="{4C2E432D-9935-48B2-8CF4-339E25D3AF40}" presName="desTx" presStyleLbl="revTx" presStyleIdx="3" presStyleCnt="6">
        <dgm:presLayoutVars/>
      </dgm:prSet>
      <dgm:spPr/>
    </dgm:pt>
    <dgm:pt modelId="{F938D4A1-DBD5-45F4-9CA8-409AA7E9D29A}" type="pres">
      <dgm:prSet presAssocID="{51E8EE90-976F-442C-B4B6-D43B7FB85827}" presName="sibTrans" presStyleCnt="0"/>
      <dgm:spPr/>
    </dgm:pt>
    <dgm:pt modelId="{B2836249-FD71-433C-B0D6-0FFFA52369F3}" type="pres">
      <dgm:prSet presAssocID="{7CF3F544-67C2-4691-99AD-E4FD0E8E7E0B}" presName="compNode" presStyleCnt="0"/>
      <dgm:spPr/>
    </dgm:pt>
    <dgm:pt modelId="{FC1E7BFD-17C2-479F-A1B0-468037C0BF5A}" type="pres">
      <dgm:prSet presAssocID="{7CF3F544-67C2-4691-99AD-E4FD0E8E7E0B}" presName="bgRect" presStyleLbl="bgShp" presStyleIdx="2" presStyleCnt="3"/>
      <dgm:spPr/>
    </dgm:pt>
    <dgm:pt modelId="{75B020C3-EBB2-4782-86A0-98D053D7B724}" type="pres">
      <dgm:prSet presAssocID="{7CF3F544-67C2-4691-99AD-E4FD0E8E7E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00689C14-0191-4B99-9F84-33A7B5D1828A}" type="pres">
      <dgm:prSet presAssocID="{7CF3F544-67C2-4691-99AD-E4FD0E8E7E0B}" presName="spaceRect" presStyleCnt="0"/>
      <dgm:spPr/>
    </dgm:pt>
    <dgm:pt modelId="{BB2D613C-BB35-44D8-97C2-85277FD45492}" type="pres">
      <dgm:prSet presAssocID="{7CF3F544-67C2-4691-99AD-E4FD0E8E7E0B}" presName="parTx" presStyleLbl="revTx" presStyleIdx="4" presStyleCnt="6">
        <dgm:presLayoutVars>
          <dgm:chMax val="0"/>
          <dgm:chPref val="0"/>
        </dgm:presLayoutVars>
      </dgm:prSet>
      <dgm:spPr/>
    </dgm:pt>
    <dgm:pt modelId="{CD9404A7-85DF-4CF4-9EA3-724532C84158}" type="pres">
      <dgm:prSet presAssocID="{7CF3F544-67C2-4691-99AD-E4FD0E8E7E0B}" presName="desTx" presStyleLbl="revTx" presStyleIdx="5" presStyleCnt="6">
        <dgm:presLayoutVars/>
      </dgm:prSet>
      <dgm:spPr/>
    </dgm:pt>
  </dgm:ptLst>
  <dgm:cxnLst>
    <dgm:cxn modelId="{1B82FF04-85C6-4E37-B95C-7F27F22B0D22}" type="presOf" srcId="{AA12F5D6-8964-49DB-853E-F8596F5DDF9F}" destId="{3AC6125A-E78F-4D5B-8CE2-CB9CD25A440F}" srcOrd="0" destOrd="1" presId="urn:microsoft.com/office/officeart/2018/2/layout/IconVerticalSolidList"/>
    <dgm:cxn modelId="{CCA2D013-B5D3-47ED-877D-0F2F857CF99A}" type="presOf" srcId="{3E290FF3-1DFF-4F2F-88CE-3E8A550669BF}" destId="{CD9404A7-85DF-4CF4-9EA3-724532C84158}" srcOrd="0" destOrd="1" presId="urn:microsoft.com/office/officeart/2018/2/layout/IconVerticalSolidList"/>
    <dgm:cxn modelId="{CC78BE2A-9B8E-449D-922D-4E5F483E591A}" type="presOf" srcId="{5B792199-333F-4E9D-A2CF-F0CDCEA7FAC7}" destId="{3AC6125A-E78F-4D5B-8CE2-CB9CD25A440F}" srcOrd="0" destOrd="2" presId="urn:microsoft.com/office/officeart/2018/2/layout/IconVerticalSolidList"/>
    <dgm:cxn modelId="{ECE9642D-7B60-4AA5-ADB5-F456C0C514A2}" srcId="{7AED2BF2-A51E-4175-8965-CAD1DD5BDB16}" destId="{7CF3F544-67C2-4691-99AD-E4FD0E8E7E0B}" srcOrd="2" destOrd="0" parTransId="{C00D8B1E-9A80-41D1-933F-6933C3C3F1AF}" sibTransId="{6B012CA3-46A8-4AE6-99A1-A0F743D6E8FD}"/>
    <dgm:cxn modelId="{7FF8A340-E04D-490D-8785-3D757C3F84D1}" srcId="{FB6E5B60-EC1C-4FC6-8519-2570C394F7FB}" destId="{26498D22-69A9-4CD3-B59C-8BB8D6F97ED4}" srcOrd="0" destOrd="0" parTransId="{D26E379C-0225-4E6B-87CA-AE85C211920A}" sibTransId="{4E569460-5F98-4A7E-97E1-B3B056FE8BD4}"/>
    <dgm:cxn modelId="{5929955D-8061-4E89-8F1D-EDD613B47E1A}" srcId="{7CF3F544-67C2-4691-99AD-E4FD0E8E7E0B}" destId="{3E290FF3-1DFF-4F2F-88CE-3E8A550669BF}" srcOrd="1" destOrd="0" parTransId="{AEE66C91-B328-404A-B54E-13CF0FE41878}" sibTransId="{9E94A2EE-B22E-4F64-976D-E6B95A15DB69}"/>
    <dgm:cxn modelId="{D6837B5E-5465-43D4-BBD8-C4FE7101D2F3}" type="presOf" srcId="{7AED2BF2-A51E-4175-8965-CAD1DD5BDB16}" destId="{710CAE7C-D6B9-4A5E-83BB-D415A9CE30E8}" srcOrd="0" destOrd="0" presId="urn:microsoft.com/office/officeart/2018/2/layout/IconVerticalSolidList"/>
    <dgm:cxn modelId="{6BE35244-8DF8-460B-808A-A3A74E8372D6}" srcId="{7CF3F544-67C2-4691-99AD-E4FD0E8E7E0B}" destId="{2D3E0CF0-37EA-4A6D-91AB-B9908E1E252F}" srcOrd="0" destOrd="0" parTransId="{A2216CB8-AA0C-4CEC-A963-CC21735DB05D}" sibTransId="{0F858AE1-B687-4C89-AE6C-9114D304B629}"/>
    <dgm:cxn modelId="{52728D44-8221-41A3-A042-95EE9AE7A9D3}" type="presOf" srcId="{52A9FEF8-A0F4-406C-A179-6E79E7845B2A}" destId="{AC832158-C509-4877-BB5B-15E4BD7D788A}" srcOrd="0" destOrd="1" presId="urn:microsoft.com/office/officeart/2018/2/layout/IconVerticalSolidList"/>
    <dgm:cxn modelId="{CB5A3E67-F76B-45A0-9CDE-A03EDBB6848B}" type="presOf" srcId="{FB6E5B60-EC1C-4FC6-8519-2570C394F7FB}" destId="{87C29A9A-778A-4FF2-B143-EAF44F6F4C71}" srcOrd="0" destOrd="0" presId="urn:microsoft.com/office/officeart/2018/2/layout/IconVerticalSolidList"/>
    <dgm:cxn modelId="{833B116C-7EF9-4581-B241-AFF845B6270B}" type="presOf" srcId="{7CF3F544-67C2-4691-99AD-E4FD0E8E7E0B}" destId="{BB2D613C-BB35-44D8-97C2-85277FD45492}" srcOrd="0" destOrd="0" presId="urn:microsoft.com/office/officeart/2018/2/layout/IconVerticalSolidList"/>
    <dgm:cxn modelId="{E747786E-9E0A-4E31-86D7-F051B0A76F75}" srcId="{FB6E5B60-EC1C-4FC6-8519-2570C394F7FB}" destId="{52A9FEF8-A0F4-406C-A179-6E79E7845B2A}" srcOrd="1" destOrd="0" parTransId="{3DF38E4E-13FE-4256-B10D-EB47910CF1CA}" sibTransId="{2FC5F274-6239-423C-AB3D-D7769E10564B}"/>
    <dgm:cxn modelId="{1AF0D571-27BC-4BE6-AB58-D507BF4C7F1C}" srcId="{7AED2BF2-A51E-4175-8965-CAD1DD5BDB16}" destId="{4C2E432D-9935-48B2-8CF4-339E25D3AF40}" srcOrd="1" destOrd="0" parTransId="{57DE977E-010B-4BF0-966A-DF0442966D99}" sibTransId="{51E8EE90-976F-442C-B4B6-D43B7FB85827}"/>
    <dgm:cxn modelId="{A6C5AC7D-29B0-47FD-9D11-7C7D305012AD}" srcId="{4C2E432D-9935-48B2-8CF4-339E25D3AF40}" destId="{AA12F5D6-8964-49DB-853E-F8596F5DDF9F}" srcOrd="1" destOrd="0" parTransId="{5FD771E8-96A7-4665-A9B1-4BA96939FD6C}" sibTransId="{98E4499C-6603-409D-97E6-0A3BADA51953}"/>
    <dgm:cxn modelId="{C4A44C84-C64D-4E16-A0A4-7CFA9C856C71}" srcId="{7CF3F544-67C2-4691-99AD-E4FD0E8E7E0B}" destId="{25EE472F-C12F-4CCB-B1FA-DAB7C7B426C4}" srcOrd="2" destOrd="0" parTransId="{34EC51E2-251F-47F8-871E-50ABD52BA7BA}" sibTransId="{9C76B606-5B8E-48E4-82E8-031C22AE8BF3}"/>
    <dgm:cxn modelId="{D4AC7F90-3C44-4BBD-BA32-C4EEAC725845}" srcId="{FB6E5B60-EC1C-4FC6-8519-2570C394F7FB}" destId="{0D2D4801-FFBF-49D4-8B62-44FA00F447A0}" srcOrd="2" destOrd="0" parTransId="{AE9872C4-EE1F-42E7-A119-AAA4FAEB2B96}" sibTransId="{562C6D19-00FB-4994-9942-C5BB4787EE24}"/>
    <dgm:cxn modelId="{9D0F1E96-8B58-4323-90CB-665114E6C4CC}" type="presOf" srcId="{66C609F0-A341-45DE-B729-69BC7B9B981A}" destId="{3AC6125A-E78F-4D5B-8CE2-CB9CD25A440F}" srcOrd="0" destOrd="0" presId="urn:microsoft.com/office/officeart/2018/2/layout/IconVerticalSolidList"/>
    <dgm:cxn modelId="{3F8E2197-1200-4AEB-8D9E-CA698BEC049A}" srcId="{4C2E432D-9935-48B2-8CF4-339E25D3AF40}" destId="{66C609F0-A341-45DE-B729-69BC7B9B981A}" srcOrd="0" destOrd="0" parTransId="{6BBEBA1C-857D-4C0D-8ED0-DF99BAE1740F}" sibTransId="{2B291A37-5192-40A3-912C-40C18744DE83}"/>
    <dgm:cxn modelId="{B31F0C99-B246-4D98-A27D-6624809C725F}" type="presOf" srcId="{4C2E432D-9935-48B2-8CF4-339E25D3AF40}" destId="{3D7F53F3-5293-403D-AA73-BC192769C75C}" srcOrd="0" destOrd="0" presId="urn:microsoft.com/office/officeart/2018/2/layout/IconVerticalSolidList"/>
    <dgm:cxn modelId="{591B4C9D-8E60-4938-B188-AB6700025CD2}" type="presOf" srcId="{2D3E0CF0-37EA-4A6D-91AB-B9908E1E252F}" destId="{CD9404A7-85DF-4CF4-9EA3-724532C84158}" srcOrd="0" destOrd="0" presId="urn:microsoft.com/office/officeart/2018/2/layout/IconVerticalSolidList"/>
    <dgm:cxn modelId="{091932A4-0025-438E-A00A-46F14CE02B2B}" srcId="{7AED2BF2-A51E-4175-8965-CAD1DD5BDB16}" destId="{FB6E5B60-EC1C-4FC6-8519-2570C394F7FB}" srcOrd="0" destOrd="0" parTransId="{336419D4-C664-4060-A951-C2EBB76385FB}" sibTransId="{C8A086DF-F7BD-40B1-B5A1-ECD0DAFE35D6}"/>
    <dgm:cxn modelId="{61BF1AAB-A042-4433-B447-95AE414E3951}" type="presOf" srcId="{0D2D4801-FFBF-49D4-8B62-44FA00F447A0}" destId="{AC832158-C509-4877-BB5B-15E4BD7D788A}" srcOrd="0" destOrd="2" presId="urn:microsoft.com/office/officeart/2018/2/layout/IconVerticalSolidList"/>
    <dgm:cxn modelId="{DBDF31D6-3A85-4461-A76B-DF4FEFC7C517}" type="presOf" srcId="{25EE472F-C12F-4CCB-B1FA-DAB7C7B426C4}" destId="{CD9404A7-85DF-4CF4-9EA3-724532C84158}" srcOrd="0" destOrd="2" presId="urn:microsoft.com/office/officeart/2018/2/layout/IconVerticalSolidList"/>
    <dgm:cxn modelId="{A25562D8-CDDA-41BD-B175-DFBB349C43B6}" type="presOf" srcId="{26498D22-69A9-4CD3-B59C-8BB8D6F97ED4}" destId="{AC832158-C509-4877-BB5B-15E4BD7D788A}" srcOrd="0" destOrd="0" presId="urn:microsoft.com/office/officeart/2018/2/layout/IconVerticalSolidList"/>
    <dgm:cxn modelId="{B33385E3-B38E-4443-9ED8-1AF036DAB700}" srcId="{4C2E432D-9935-48B2-8CF4-339E25D3AF40}" destId="{5B792199-333F-4E9D-A2CF-F0CDCEA7FAC7}" srcOrd="2" destOrd="0" parTransId="{596E0E78-7846-4081-A0CD-88AE7B0E32FE}" sibTransId="{6ECFC414-9B1C-4262-938C-9AA8F7BD5445}"/>
    <dgm:cxn modelId="{5885F3DE-C122-40AA-851C-93073E9F1B07}" type="presParOf" srcId="{710CAE7C-D6B9-4A5E-83BB-D415A9CE30E8}" destId="{89166C1A-9028-43C2-AF47-9D4B6EAF8F87}" srcOrd="0" destOrd="0" presId="urn:microsoft.com/office/officeart/2018/2/layout/IconVerticalSolidList"/>
    <dgm:cxn modelId="{D2AF81A5-C2CD-4C0A-880E-5BDD09DC7EAD}" type="presParOf" srcId="{89166C1A-9028-43C2-AF47-9D4B6EAF8F87}" destId="{A2C51438-30DF-49B6-A4CF-CCE8FAFC4D89}" srcOrd="0" destOrd="0" presId="urn:microsoft.com/office/officeart/2018/2/layout/IconVerticalSolidList"/>
    <dgm:cxn modelId="{55E5E7CD-37F3-4DE2-A480-3F9AD65A1DAE}" type="presParOf" srcId="{89166C1A-9028-43C2-AF47-9D4B6EAF8F87}" destId="{70B257A2-09E5-4FC3-86B0-68D63824C2AC}" srcOrd="1" destOrd="0" presId="urn:microsoft.com/office/officeart/2018/2/layout/IconVerticalSolidList"/>
    <dgm:cxn modelId="{1A4BAC2B-480E-4290-B9F8-406AF060377B}" type="presParOf" srcId="{89166C1A-9028-43C2-AF47-9D4B6EAF8F87}" destId="{C25CC559-3D83-4F7C-AC5F-0C553D80E5CD}" srcOrd="2" destOrd="0" presId="urn:microsoft.com/office/officeart/2018/2/layout/IconVerticalSolidList"/>
    <dgm:cxn modelId="{FF43555E-4331-4F87-B872-0449760D95A1}" type="presParOf" srcId="{89166C1A-9028-43C2-AF47-9D4B6EAF8F87}" destId="{87C29A9A-778A-4FF2-B143-EAF44F6F4C71}" srcOrd="3" destOrd="0" presId="urn:microsoft.com/office/officeart/2018/2/layout/IconVerticalSolidList"/>
    <dgm:cxn modelId="{6EB1C782-1B89-43D0-B5E1-E618095EC9A1}" type="presParOf" srcId="{89166C1A-9028-43C2-AF47-9D4B6EAF8F87}" destId="{AC832158-C509-4877-BB5B-15E4BD7D788A}" srcOrd="4" destOrd="0" presId="urn:microsoft.com/office/officeart/2018/2/layout/IconVerticalSolidList"/>
    <dgm:cxn modelId="{42EB7014-C0EC-41AB-96A4-97DBF33EC214}" type="presParOf" srcId="{710CAE7C-D6B9-4A5E-83BB-D415A9CE30E8}" destId="{D7229691-371A-4470-9769-602DBDDD224F}" srcOrd="1" destOrd="0" presId="urn:microsoft.com/office/officeart/2018/2/layout/IconVerticalSolidList"/>
    <dgm:cxn modelId="{DB05BAC0-C660-44AB-82F2-A970B09F48FA}" type="presParOf" srcId="{710CAE7C-D6B9-4A5E-83BB-D415A9CE30E8}" destId="{52C2B906-9FE7-4A23-BF06-C116957D7437}" srcOrd="2" destOrd="0" presId="urn:microsoft.com/office/officeart/2018/2/layout/IconVerticalSolidList"/>
    <dgm:cxn modelId="{E3C51CBE-21DF-4367-B3E3-39F82A137EB1}" type="presParOf" srcId="{52C2B906-9FE7-4A23-BF06-C116957D7437}" destId="{F03AF333-3E52-4DF2-B451-280FAF1AA4CC}" srcOrd="0" destOrd="0" presId="urn:microsoft.com/office/officeart/2018/2/layout/IconVerticalSolidList"/>
    <dgm:cxn modelId="{41E94AF7-BCA1-4752-98EF-354DA7F64C35}" type="presParOf" srcId="{52C2B906-9FE7-4A23-BF06-C116957D7437}" destId="{8E5B2988-EA71-43F2-AE19-F9F3E4DFDB82}" srcOrd="1" destOrd="0" presId="urn:microsoft.com/office/officeart/2018/2/layout/IconVerticalSolidList"/>
    <dgm:cxn modelId="{0EEF34FC-D4D1-487A-8E9F-9FBA40F7946E}" type="presParOf" srcId="{52C2B906-9FE7-4A23-BF06-C116957D7437}" destId="{0EA8438A-037E-41E6-A93C-4D3329D88A44}" srcOrd="2" destOrd="0" presId="urn:microsoft.com/office/officeart/2018/2/layout/IconVerticalSolidList"/>
    <dgm:cxn modelId="{7C167FC2-9674-4449-8E55-FE1D15414D9C}" type="presParOf" srcId="{52C2B906-9FE7-4A23-BF06-C116957D7437}" destId="{3D7F53F3-5293-403D-AA73-BC192769C75C}" srcOrd="3" destOrd="0" presId="urn:microsoft.com/office/officeart/2018/2/layout/IconVerticalSolidList"/>
    <dgm:cxn modelId="{C8DA7EC5-D1EE-4FAB-9A5F-64262635745A}" type="presParOf" srcId="{52C2B906-9FE7-4A23-BF06-C116957D7437}" destId="{3AC6125A-E78F-4D5B-8CE2-CB9CD25A440F}" srcOrd="4" destOrd="0" presId="urn:microsoft.com/office/officeart/2018/2/layout/IconVerticalSolidList"/>
    <dgm:cxn modelId="{C09DD7F4-B5A1-47FB-8C1E-4D9623DB3418}" type="presParOf" srcId="{710CAE7C-D6B9-4A5E-83BB-D415A9CE30E8}" destId="{F938D4A1-DBD5-45F4-9CA8-409AA7E9D29A}" srcOrd="3" destOrd="0" presId="urn:microsoft.com/office/officeart/2018/2/layout/IconVerticalSolidList"/>
    <dgm:cxn modelId="{903C7C15-A04D-44AB-B4E4-86312AFD1B55}" type="presParOf" srcId="{710CAE7C-D6B9-4A5E-83BB-D415A9CE30E8}" destId="{B2836249-FD71-433C-B0D6-0FFFA52369F3}" srcOrd="4" destOrd="0" presId="urn:microsoft.com/office/officeart/2018/2/layout/IconVerticalSolidList"/>
    <dgm:cxn modelId="{A429E6BD-1F3F-43D3-A8FC-577AA8519B15}" type="presParOf" srcId="{B2836249-FD71-433C-B0D6-0FFFA52369F3}" destId="{FC1E7BFD-17C2-479F-A1B0-468037C0BF5A}" srcOrd="0" destOrd="0" presId="urn:microsoft.com/office/officeart/2018/2/layout/IconVerticalSolidList"/>
    <dgm:cxn modelId="{0DD3C6BE-D5B4-4B00-B048-A74723C0CF73}" type="presParOf" srcId="{B2836249-FD71-433C-B0D6-0FFFA52369F3}" destId="{75B020C3-EBB2-4782-86A0-98D053D7B724}" srcOrd="1" destOrd="0" presId="urn:microsoft.com/office/officeart/2018/2/layout/IconVerticalSolidList"/>
    <dgm:cxn modelId="{8F0CBC3D-E0FC-4921-8EB1-8B7E9ECE8F29}" type="presParOf" srcId="{B2836249-FD71-433C-B0D6-0FFFA52369F3}" destId="{00689C14-0191-4B99-9F84-33A7B5D1828A}" srcOrd="2" destOrd="0" presId="urn:microsoft.com/office/officeart/2018/2/layout/IconVerticalSolidList"/>
    <dgm:cxn modelId="{82C1CCC7-2589-42D3-BE37-B63AF137D9B8}" type="presParOf" srcId="{B2836249-FD71-433C-B0D6-0FFFA52369F3}" destId="{BB2D613C-BB35-44D8-97C2-85277FD45492}" srcOrd="3" destOrd="0" presId="urn:microsoft.com/office/officeart/2018/2/layout/IconVerticalSolidList"/>
    <dgm:cxn modelId="{6D18B95E-F258-4B0B-80F9-3CF7A199DBC7}" type="presParOf" srcId="{B2836249-FD71-433C-B0D6-0FFFA52369F3}" destId="{CD9404A7-85DF-4CF4-9EA3-724532C8415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51438-30DF-49B6-A4CF-CCE8FAFC4D89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257A2-09E5-4FC3-86B0-68D63824C2AC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29A9A-778A-4FF2-B143-EAF44F6F4C71}">
      <dsp:nvSpPr>
        <dsp:cNvPr id="0" name=""/>
        <dsp:cNvSpPr/>
      </dsp:nvSpPr>
      <dsp:spPr>
        <a:xfrm>
          <a:off x="1840237" y="680"/>
          <a:ext cx="292783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Design</a:t>
          </a:r>
        </a:p>
      </dsp:txBody>
      <dsp:txXfrm>
        <a:off x="1840237" y="680"/>
        <a:ext cx="2927836" cy="1593279"/>
      </dsp:txXfrm>
    </dsp:sp>
    <dsp:sp modelId="{AC832158-C509-4877-BB5B-15E4BD7D788A}">
      <dsp:nvSpPr>
        <dsp:cNvPr id="0" name=""/>
        <dsp:cNvSpPr/>
      </dsp:nvSpPr>
      <dsp:spPr>
        <a:xfrm>
          <a:off x="4768074" y="680"/>
          <a:ext cx="1738229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design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Fix UI issues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Finish Design</a:t>
          </a:r>
        </a:p>
      </dsp:txBody>
      <dsp:txXfrm>
        <a:off x="4768074" y="680"/>
        <a:ext cx="1738229" cy="1593279"/>
      </dsp:txXfrm>
    </dsp:sp>
    <dsp:sp modelId="{F03AF333-3E52-4DF2-B451-280FAF1AA4CC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B2988-EA71-43F2-AE19-F9F3E4DFDB82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F53F3-5293-403D-AA73-BC192769C75C}">
      <dsp:nvSpPr>
        <dsp:cNvPr id="0" name=""/>
        <dsp:cNvSpPr/>
      </dsp:nvSpPr>
      <dsp:spPr>
        <a:xfrm>
          <a:off x="1840237" y="1992280"/>
          <a:ext cx="292783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</a:t>
          </a:r>
        </a:p>
      </dsp:txBody>
      <dsp:txXfrm>
        <a:off x="1840237" y="1992280"/>
        <a:ext cx="2927836" cy="1593279"/>
      </dsp:txXfrm>
    </dsp:sp>
    <dsp:sp modelId="{3AC6125A-E78F-4D5B-8CE2-CB9CD25A440F}">
      <dsp:nvSpPr>
        <dsp:cNvPr id="0" name=""/>
        <dsp:cNvSpPr/>
      </dsp:nvSpPr>
      <dsp:spPr>
        <a:xfrm>
          <a:off x="4768074" y="1992280"/>
          <a:ext cx="1738229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V.1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Fix Syntax Errors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Finish Code</a:t>
          </a:r>
        </a:p>
      </dsp:txBody>
      <dsp:txXfrm>
        <a:off x="4768074" y="1992280"/>
        <a:ext cx="1738229" cy="1593279"/>
      </dsp:txXfrm>
    </dsp:sp>
    <dsp:sp modelId="{FC1E7BFD-17C2-479F-A1B0-468037C0BF5A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020C3-EBB2-4782-86A0-98D053D7B724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D613C-BB35-44D8-97C2-85277FD45492}">
      <dsp:nvSpPr>
        <dsp:cNvPr id="0" name=""/>
        <dsp:cNvSpPr/>
      </dsp:nvSpPr>
      <dsp:spPr>
        <a:xfrm>
          <a:off x="1840237" y="3983879"/>
          <a:ext cx="292783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</a:t>
          </a:r>
        </a:p>
      </dsp:txBody>
      <dsp:txXfrm>
        <a:off x="1840237" y="3983879"/>
        <a:ext cx="2927836" cy="1593279"/>
      </dsp:txXfrm>
    </dsp:sp>
    <dsp:sp modelId="{CD9404A7-85DF-4CF4-9EA3-724532C84158}">
      <dsp:nvSpPr>
        <dsp:cNvPr id="0" name=""/>
        <dsp:cNvSpPr/>
      </dsp:nvSpPr>
      <dsp:spPr>
        <a:xfrm>
          <a:off x="4768074" y="3983879"/>
          <a:ext cx="1738229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forms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Read File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Print</a:t>
          </a:r>
        </a:p>
      </dsp:txBody>
      <dsp:txXfrm>
        <a:off x="4768074" y="3983879"/>
        <a:ext cx="1738229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FB6E7-9AFE-4132-A4AA-B449EBB9DCAA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C086-9C65-4123-A176-63EC1EBF5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5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as a group and create a rough sketch of the application.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Java Enterprise to code the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all design, coding, security and all other features together. Test the application and fix syntax errors.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C086-9C65-4123-A176-63EC1EBF5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Creates a clear, easy and enjoyable layout for the customer.</a:t>
            </a:r>
          </a:p>
          <a:p>
            <a:r>
              <a:rPr lang="en-US" dirty="0"/>
              <a:t>Understands the customers needs/wants and reflects them in an easy to read format. </a:t>
            </a:r>
          </a:p>
          <a:p>
            <a:r>
              <a:rPr lang="en-US" dirty="0"/>
              <a:t>Relates to the customers needs and shows that the customer is first. </a:t>
            </a:r>
          </a:p>
          <a:p>
            <a:r>
              <a:rPr lang="en-US" dirty="0"/>
              <a:t>Captures applicant feedback in real time. </a:t>
            </a:r>
          </a:p>
          <a:p>
            <a:r>
              <a:rPr lang="en-US" dirty="0"/>
              <a:t>Quality framework for development.</a:t>
            </a:r>
          </a:p>
          <a:p>
            <a:r>
              <a:rPr lang="en-US" dirty="0"/>
              <a:t>Acts on customer feedback. </a:t>
            </a:r>
          </a:p>
          <a:p>
            <a:r>
              <a:rPr lang="en-US" dirty="0"/>
              <a:t>Delivering great customer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C086-9C65-4123-A176-63EC1EBF56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9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need to save lives is significant, especially in Phoenix. However, technology adoption is quite slow. </a:t>
            </a:r>
          </a:p>
          <a:p>
            <a:r>
              <a:rPr lang="en-US" dirty="0"/>
              <a:t>I know first-hand how modern technologies could revolutionize all rescues, not just those in Arizona. </a:t>
            </a:r>
          </a:p>
          <a:p>
            <a:r>
              <a:rPr lang="en-US" dirty="0"/>
              <a:t>Saves resources that could be used towards finding the right match vs using extra resources to look through applicants. </a:t>
            </a:r>
          </a:p>
          <a:p>
            <a:r>
              <a:rPr lang="en-US" dirty="0"/>
              <a:t>Our system will make adopting to the right and safest home as fast as possible. </a:t>
            </a:r>
          </a:p>
          <a:p>
            <a:r>
              <a:rPr lang="en-US" dirty="0"/>
              <a:t>Increasing the amount of animal’s lives.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C086-9C65-4123-A176-63EC1EBF56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15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6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9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7632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6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7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20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F5E60-9974-AC48-9591-99C2BB44B7CF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7548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4340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61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t-kitten-sitting-silhouette-114420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most-exciting-pc-gaming-tech-coming-in-2016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13493/pet-euthanasia-has-declined-sharply-in-the-us/" TargetMode="External"/><Relationship Id="rId2" Type="http://schemas.openxmlformats.org/officeDocument/2006/relationships/hyperlink" Target="https://www.aspca.org/animal-homelessness/shelter-intake-and-surrender/pet-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vingonelife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White_paw_print.sv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70E711-E2F1-4291-B281-26581FBE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1325" y="640080"/>
            <a:ext cx="4057878" cy="5577840"/>
          </a:xfrm>
          <a:prstGeom prst="rect">
            <a:avLst/>
          </a:pr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7E9F4-00C4-4BA0-89EA-18EB09612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5400" b="0" dirty="0"/>
              <a:t>Saving One Life: the best way to adopt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BF283-FD8A-4F80-9F06-7000A40F0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dirty="0">
                <a:solidFill>
                  <a:srgbClr val="EFEDE3"/>
                </a:solidFill>
              </a:rPr>
              <a:t>By: GCU Information x Technology Club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dirty="0">
                <a:solidFill>
                  <a:srgbClr val="EFEDE3"/>
                </a:solidFill>
              </a:rPr>
              <a:t>(Crystal Wake, Dominic Sutton, Ryne Darling, Nathan Ford and Cyrus Duncan)</a:t>
            </a:r>
          </a:p>
        </p:txBody>
      </p:sp>
    </p:spTree>
    <p:extLst>
      <p:ext uri="{BB962C8B-B14F-4D97-AF65-F5344CB8AC3E}">
        <p14:creationId xmlns:p14="http://schemas.microsoft.com/office/powerpoint/2010/main" val="92330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1405-AB41-4F81-8BBA-26EA722F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982" y="660269"/>
            <a:ext cx="9601200" cy="1485900"/>
          </a:xfrm>
        </p:spPr>
        <p:txBody>
          <a:bodyPr/>
          <a:lstStyle/>
          <a:p>
            <a:r>
              <a:rPr lang="en-US" dirty="0"/>
              <a:t>Our Progress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A97DD-3506-498C-9EC7-4AB749C81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CDB04-A0BE-4936-A4B7-D91FCACF5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Plan/Documentation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Started creating </a:t>
            </a:r>
          </a:p>
          <a:p>
            <a:r>
              <a:rPr lang="en-US" dirty="0"/>
              <a:t>Based off expectations</a:t>
            </a:r>
          </a:p>
          <a:p>
            <a:r>
              <a:rPr lang="en-US" dirty="0"/>
              <a:t>Added example 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3AAAC-3E33-4850-A350-9E0087978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4130" y="2411080"/>
            <a:ext cx="3501302" cy="823912"/>
          </a:xfrm>
        </p:spPr>
        <p:txBody>
          <a:bodyPr/>
          <a:lstStyle/>
          <a:p>
            <a:r>
              <a:rPr lang="en-US" dirty="0"/>
              <a:t>Middle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323397-6BD0-44D9-AB67-F6CF2FE49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4130" y="3321782"/>
            <a:ext cx="4443984" cy="2562193"/>
          </a:xfrm>
        </p:spPr>
        <p:txBody>
          <a:bodyPr/>
          <a:lstStyle/>
          <a:p>
            <a:r>
              <a:rPr lang="en-US" dirty="0"/>
              <a:t>Coded Java Enterprise</a:t>
            </a:r>
          </a:p>
          <a:p>
            <a:r>
              <a:rPr lang="en-US" dirty="0"/>
              <a:t>Made easy to implement</a:t>
            </a:r>
          </a:p>
          <a:p>
            <a:r>
              <a:rPr lang="en-US" dirty="0"/>
              <a:t>Added parts of the app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0D62CCE-DA50-4E16-9C5A-DC8E8E2B79B5}"/>
              </a:ext>
            </a:extLst>
          </p:cNvPr>
          <p:cNvSpPr txBox="1">
            <a:spLocks/>
          </p:cNvSpPr>
          <p:nvPr/>
        </p:nvSpPr>
        <p:spPr>
          <a:xfrm>
            <a:off x="8367043" y="2340864"/>
            <a:ext cx="329969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86AAB51-86BB-4227-B471-F0D090C2BC28}"/>
              </a:ext>
            </a:extLst>
          </p:cNvPr>
          <p:cNvSpPr txBox="1">
            <a:spLocks/>
          </p:cNvSpPr>
          <p:nvPr/>
        </p:nvSpPr>
        <p:spPr>
          <a:xfrm>
            <a:off x="8165432" y="3147069"/>
            <a:ext cx="4443984" cy="256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Coded Java Enterprise</a:t>
            </a:r>
          </a:p>
          <a:p>
            <a:r>
              <a:rPr lang="en-US" dirty="0"/>
              <a:t>Made easy to implement</a:t>
            </a:r>
          </a:p>
          <a:p>
            <a:r>
              <a:rPr lang="en-US" dirty="0"/>
              <a:t>Added parts of the app</a:t>
            </a:r>
          </a:p>
          <a:p>
            <a:r>
              <a:rPr lang="en-US" dirty="0"/>
              <a:t>Finished testing</a:t>
            </a:r>
          </a:p>
          <a:p>
            <a:r>
              <a:rPr lang="en-US" dirty="0"/>
              <a:t>Final approval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3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A21D3B-4097-4EEF-BD01-74E976D7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4" y="1649692"/>
            <a:ext cx="2611225" cy="1252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cap="all" dirty="0"/>
              <a:t>Future Upgrades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102F-40BA-436F-AC4A-E61E625C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544" y="2901723"/>
            <a:ext cx="2611225" cy="37392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Using common storage files (CSV) the containers </a:t>
            </a:r>
          </a:p>
          <a:p>
            <a:pPr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Easily implemented into any database with no issues. </a:t>
            </a:r>
          </a:p>
          <a:p>
            <a:pPr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Security: No need since there is no saved data.</a:t>
            </a:r>
          </a:p>
          <a:p>
            <a:pPr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Locally saved. (JSON files)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AFB83-C32A-4D9F-9ED9-C28FF6AD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42" r="-2" b="18442"/>
          <a:stretch/>
        </p:blipFill>
        <p:spPr>
          <a:xfrm>
            <a:off x="4639056" y="-3"/>
            <a:ext cx="7552944" cy="34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3FC17-8707-4394-942A-895C8744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1" r="-2" b="20190"/>
          <a:stretch/>
        </p:blipFill>
        <p:spPr>
          <a:xfrm>
            <a:off x="4639056" y="3429003"/>
            <a:ext cx="755294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7AE0-D67D-4BB0-9BBE-643EEBF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143000"/>
          </a:xfrm>
        </p:spPr>
        <p:txBody>
          <a:bodyPr>
            <a:normAutofit/>
          </a:bodyPr>
          <a:lstStyle/>
          <a:p>
            <a:r>
              <a:rPr lang="en-US" dirty="0"/>
              <a:t>Customer Experience</a:t>
            </a: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2E64E69C-FA0F-4DDA-99B5-E5EB2C0D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6" b="-1"/>
          <a:stretch/>
        </p:blipFill>
        <p:spPr>
          <a:xfrm>
            <a:off x="20" y="-1"/>
            <a:ext cx="4373525" cy="3438081"/>
          </a:xfrm>
          <a:prstGeom prst="rect">
            <a:avLst/>
          </a:prstGeom>
        </p:spPr>
      </p:pic>
      <p:pic>
        <p:nvPicPr>
          <p:cNvPr id="4" name="Picture 3" descr="A picture containing person, indoor, man, food&#10;&#10;Description automatically generated">
            <a:extLst>
              <a:ext uri="{FF2B5EF4-FFF2-40B4-BE49-F238E27FC236}">
                <a16:creationId xmlns:a16="http://schemas.microsoft.com/office/drawing/2014/main" id="{6725BF26-4E01-462F-80A0-046A2B3F0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22" r="6644" b="2"/>
          <a:stretch/>
        </p:blipFill>
        <p:spPr>
          <a:xfrm>
            <a:off x="20" y="3438457"/>
            <a:ext cx="4373525" cy="3429000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8A78-31B0-4238-9A97-1CDB0EEE4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5999"/>
            <a:ext cx="6176776" cy="4034589"/>
          </a:xfrm>
        </p:spPr>
        <p:txBody>
          <a:bodyPr>
            <a:normAutofit/>
          </a:bodyPr>
          <a:lstStyle/>
          <a:p>
            <a:r>
              <a:rPr lang="en-US" dirty="0"/>
              <a:t>Creates a clear and easy layout</a:t>
            </a:r>
          </a:p>
          <a:p>
            <a:r>
              <a:rPr lang="en-US" dirty="0"/>
              <a:t>Understands the customers </a:t>
            </a:r>
          </a:p>
          <a:p>
            <a:r>
              <a:rPr lang="en-US" dirty="0"/>
              <a:t>Relates to the customers needs</a:t>
            </a:r>
          </a:p>
          <a:p>
            <a:r>
              <a:rPr lang="en-US" dirty="0"/>
              <a:t>Captures applicant feedback in real time</a:t>
            </a:r>
          </a:p>
          <a:p>
            <a:r>
              <a:rPr lang="en-US" dirty="0"/>
              <a:t>Quality framework for development</a:t>
            </a:r>
          </a:p>
          <a:p>
            <a:r>
              <a:rPr lang="en-US" dirty="0"/>
              <a:t>Acts on customer feedback</a:t>
            </a:r>
          </a:p>
          <a:p>
            <a:r>
              <a:rPr lang="en-US" dirty="0"/>
              <a:t>Delivering customer experience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2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D25D5-63E5-4D2C-B0CD-168A984E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Impact</a:t>
            </a:r>
          </a:p>
        </p:txBody>
      </p:sp>
      <p:pic>
        <p:nvPicPr>
          <p:cNvPr id="6" name="Picture 5" descr="A cat lying on a bed&#10;&#10;Description automatically generated">
            <a:extLst>
              <a:ext uri="{FF2B5EF4-FFF2-40B4-BE49-F238E27FC236}">
                <a16:creationId xmlns:a16="http://schemas.microsoft.com/office/drawing/2014/main" id="{95150FB2-9E27-47B4-A1EE-51FDF1B4E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8" r="33585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8E01-25CA-4697-9B6A-399954A59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50125"/>
            <a:ext cx="6176776" cy="4894217"/>
          </a:xfrm>
        </p:spPr>
        <p:txBody>
          <a:bodyPr>
            <a:normAutofit/>
          </a:bodyPr>
          <a:lstStyle/>
          <a:p>
            <a:r>
              <a:rPr lang="en-US" dirty="0"/>
              <a:t>Creates faster adoptions</a:t>
            </a:r>
          </a:p>
          <a:p>
            <a:r>
              <a:rPr lang="en-US" dirty="0"/>
              <a:t>Helps animals get resources</a:t>
            </a:r>
          </a:p>
          <a:p>
            <a:r>
              <a:rPr lang="en-US" dirty="0"/>
              <a:t>Saves resources </a:t>
            </a:r>
          </a:p>
          <a:p>
            <a:r>
              <a:rPr lang="en-US" dirty="0"/>
              <a:t>Most accurate adopting system</a:t>
            </a:r>
          </a:p>
          <a:p>
            <a:r>
              <a:rPr lang="en-US" dirty="0"/>
              <a:t>Increasing the amount of animal’s lives. </a:t>
            </a:r>
          </a:p>
          <a:p>
            <a:r>
              <a:rPr lang="en-US" dirty="0"/>
              <a:t>Open Source to all NPO’s</a:t>
            </a:r>
          </a:p>
          <a:p>
            <a:r>
              <a:rPr lang="en-US" dirty="0"/>
              <a:t>Extreme productivity gain</a:t>
            </a:r>
          </a:p>
          <a:p>
            <a:r>
              <a:rPr lang="en-US" dirty="0"/>
              <a:t>Saves money on resources/production</a:t>
            </a:r>
          </a:p>
          <a:p>
            <a:r>
              <a:rPr lang="en-US" dirty="0"/>
              <a:t>Reducing application time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3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1EC2B1D-D989-4A5C-A7A8-3FB176E5F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975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9F4AD-AAF7-4CF5-886F-48859042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EEA3-E516-4605-8174-2C6B5ABDE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0255"/>
            <a:ext cx="9601200" cy="4177145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Work remaining: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More style 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API’s added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AI added </a:t>
            </a:r>
          </a:p>
          <a:p>
            <a:r>
              <a:rPr lang="en-US" sz="1700" dirty="0">
                <a:solidFill>
                  <a:schemeClr val="bg2"/>
                </a:solidFill>
              </a:rPr>
              <a:t>Conclusion:  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Fully functional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Versatile on all devices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Backup is universally added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Tested with no error or security flaws</a:t>
            </a:r>
          </a:p>
          <a:p>
            <a:pPr lvl="1"/>
            <a:r>
              <a:rPr lang="en-US" sz="1700" dirty="0">
                <a:solidFill>
                  <a:schemeClr val="bg2"/>
                </a:solidFill>
              </a:rPr>
              <a:t>Never been done before</a:t>
            </a:r>
          </a:p>
          <a:p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84350-148D-4298-8C4F-BEB94CF3F193}"/>
              </a:ext>
            </a:extLst>
          </p:cNvPr>
          <p:cNvSpPr txBox="1"/>
          <p:nvPr/>
        </p:nvSpPr>
        <p:spPr>
          <a:xfrm>
            <a:off x="9464828" y="6657945"/>
            <a:ext cx="27238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ccftech.com/most-exciting-pc-gaming-tech-coming-in-201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3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DCCD-8AB0-4C55-9AEF-C7927C07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5737D-58C5-4C68-BBB3-FEE5F4DF0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https://www.aspca.org/animal-homelessness/shelter-intake-and-surrender/pet-statistics</a:t>
            </a:r>
            <a:endParaRPr lang="en-US" dirty="0"/>
          </a:p>
          <a:p>
            <a:r>
              <a:rPr lang="en-US" dirty="0">
                <a:hlinkClick r:id="rId3"/>
              </a:rPr>
              <a:t>https://www.statista.com/chart/13493/pet-euthanasia-has-declined-sharply-in-the-us/</a:t>
            </a:r>
            <a:endParaRPr lang="en-US" dirty="0"/>
          </a:p>
          <a:p>
            <a:r>
              <a:rPr lang="en-US" dirty="0">
                <a:hlinkClick r:id="rId4"/>
              </a:rPr>
              <a:t>https://www.savingonelife.org/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2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8" name="Content Placeholder 17" descr="A cat lying on a bed&#10;&#10;Description automatically generated">
            <a:extLst>
              <a:ext uri="{FF2B5EF4-FFF2-40B4-BE49-F238E27FC236}">
                <a16:creationId xmlns:a16="http://schemas.microsoft.com/office/drawing/2014/main" id="{61C37B58-EA4D-4583-A5AF-403DB0596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" b="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4D268-26F0-48F3-A46A-430CF81B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4275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C5352-1A41-45E3-A7C7-1ADA883A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8" r="1" b="1650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F90BB-B901-4D65-A41C-4973761B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Our Team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EC033-EC8A-4961-9A5B-122D2597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GCU IxT is an IT club who strives to give back to their community.</a:t>
            </a:r>
          </a:p>
          <a:p>
            <a:r>
              <a:rPr lang="en-US" dirty="0">
                <a:solidFill>
                  <a:schemeClr val="bg2"/>
                </a:solidFill>
              </a:rPr>
              <a:t>Helping with Tech Support and Projects.</a:t>
            </a:r>
          </a:p>
          <a:p>
            <a:pPr lvl="2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1F6A9-D654-4A5E-BCE6-D0AC1585AEE8}"/>
              </a:ext>
            </a:extLst>
          </p:cNvPr>
          <p:cNvSpPr txBox="1"/>
          <p:nvPr/>
        </p:nvSpPr>
        <p:spPr>
          <a:xfrm>
            <a:off x="7206254" y="6304190"/>
            <a:ext cx="498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 to: https://www.instagram.com/gcucats/</a:t>
            </a:r>
          </a:p>
        </p:txBody>
      </p:sp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87F9F35E-6E17-43A0-A9D3-7A114F3BB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16192" y="4403869"/>
            <a:ext cx="1933786" cy="18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0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1E61-2AD2-4614-A372-27EFF25B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Purpose 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E97AD-E79B-4BA6-B6EF-6C827A08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 r="10241"/>
          <a:stretch/>
        </p:blipFill>
        <p:spPr>
          <a:xfrm>
            <a:off x="1806988" y="645106"/>
            <a:ext cx="3504404" cy="5247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43C14-6B3A-49A7-B86D-08D8EBB9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1620253"/>
            <a:ext cx="5127172" cy="4247147"/>
          </a:xfrm>
        </p:spPr>
        <p:txBody>
          <a:bodyPr>
            <a:normAutofit/>
          </a:bodyPr>
          <a:lstStyle/>
          <a:p>
            <a:r>
              <a:rPr lang="en-US" sz="1400" dirty="0"/>
              <a:t>GCU’s Purpose:</a:t>
            </a:r>
          </a:p>
          <a:p>
            <a:pPr lvl="1"/>
            <a:r>
              <a:rPr lang="en-US" sz="1400" dirty="0"/>
              <a:t>Helps the community by providing community service. </a:t>
            </a:r>
          </a:p>
          <a:p>
            <a:r>
              <a:rPr lang="en-US" sz="1400" dirty="0"/>
              <a:t>Saving One Life’s Purpose:</a:t>
            </a:r>
          </a:p>
          <a:p>
            <a:pPr lvl="1"/>
            <a:r>
              <a:rPr lang="en-US" sz="1400" i="0" dirty="0"/>
              <a:t>Non-profit focused on saving animals who would otherwise perish. </a:t>
            </a:r>
            <a:endParaRPr lang="en-US" sz="1200" i="0" dirty="0"/>
          </a:p>
        </p:txBody>
      </p:sp>
    </p:spTree>
    <p:extLst>
      <p:ext uri="{BB962C8B-B14F-4D97-AF65-F5344CB8AC3E}">
        <p14:creationId xmlns:p14="http://schemas.microsoft.com/office/powerpoint/2010/main" val="42181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FDB90-2981-4672-B846-E69D7230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E103-F3F8-4C5E-ABFB-048B6883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Giving back to the community</a:t>
            </a:r>
          </a:p>
          <a:p>
            <a:r>
              <a:rPr lang="en-US" dirty="0"/>
              <a:t>Our tie with the animals on campus</a:t>
            </a:r>
          </a:p>
          <a:p>
            <a:r>
              <a:rPr lang="en-US" dirty="0"/>
              <a:t>Saving animals lives</a:t>
            </a:r>
          </a:p>
          <a:p>
            <a:r>
              <a:rPr lang="en-US" dirty="0"/>
              <a:t>Giving resources to an NPO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 descr="A picture containing outdoor, dog, sitting, building&#10;&#10;Description automatically generated">
            <a:extLst>
              <a:ext uri="{FF2B5EF4-FFF2-40B4-BE49-F238E27FC236}">
                <a16:creationId xmlns:a16="http://schemas.microsoft.com/office/drawing/2014/main" id="{FC9B8CCD-22E3-4578-B0A6-45E7DCD80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1" r="2148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22132-2E47-4FC8-BBF5-F5AE3C2E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3"/>
            <a:ext cx="3053039" cy="523954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D4ED7-A6ED-49AA-806E-BE94B937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970740"/>
            <a:ext cx="6900380" cy="49165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A503-687F-435B-BC42-1928AB2B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1634837"/>
            <a:ext cx="3053039" cy="4583083"/>
          </a:xfrm>
        </p:spPr>
        <p:txBody>
          <a:bodyPr>
            <a:normAutofit/>
          </a:bodyPr>
          <a:lstStyle/>
          <a:p>
            <a:r>
              <a:rPr lang="en-US" sz="1500" dirty="0"/>
              <a:t>Lack of updated tech</a:t>
            </a:r>
          </a:p>
          <a:p>
            <a:r>
              <a:rPr lang="en-US" sz="1500" dirty="0"/>
              <a:t>WordPress failure issues</a:t>
            </a:r>
          </a:p>
          <a:p>
            <a:r>
              <a:rPr lang="en-US" sz="1500" dirty="0"/>
              <a:t>Unreliable Database</a:t>
            </a:r>
          </a:p>
          <a:p>
            <a:r>
              <a:rPr lang="en-US" sz="1500" dirty="0"/>
              <a:t>Hard to read data tables</a:t>
            </a:r>
          </a:p>
          <a:p>
            <a:r>
              <a:rPr lang="en-US" sz="1500" dirty="0"/>
              <a:t>No data transfer system</a:t>
            </a:r>
          </a:p>
          <a:p>
            <a:r>
              <a:rPr lang="en-US" sz="1500" dirty="0"/>
              <a:t>Longer application times</a:t>
            </a:r>
          </a:p>
          <a:p>
            <a:r>
              <a:rPr lang="en-US" sz="1500" dirty="0"/>
              <a:t>Pets don’t get adopted</a:t>
            </a:r>
          </a:p>
          <a:p>
            <a:r>
              <a:rPr lang="en-US" sz="1500" dirty="0"/>
              <a:t>Scale: Global Issue  </a:t>
            </a:r>
          </a:p>
          <a:p>
            <a:r>
              <a:rPr lang="en-US" sz="1500" dirty="0"/>
              <a:t>Complexity of Issue: </a:t>
            </a:r>
          </a:p>
          <a:p>
            <a:pPr lvl="1"/>
            <a:r>
              <a:rPr lang="en-US" sz="1500" dirty="0"/>
              <a:t>API’s to work</a:t>
            </a:r>
          </a:p>
          <a:p>
            <a:pPr lvl="1"/>
            <a:r>
              <a:rPr lang="en-US" sz="1500" dirty="0"/>
              <a:t>Formatting JSON</a:t>
            </a:r>
          </a:p>
          <a:p>
            <a:pPr lvl="1"/>
            <a:r>
              <a:rPr lang="en-US" sz="1500" dirty="0"/>
              <a:t>Saving Locally</a:t>
            </a:r>
          </a:p>
          <a:p>
            <a:pPr lvl="1"/>
            <a:r>
              <a:rPr lang="en-US" sz="1500" dirty="0"/>
              <a:t>Returning to form</a:t>
            </a:r>
            <a:endParaRPr lang="en-US" sz="1300" dirty="0"/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430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F7CAF-328E-457B-BE95-DF06F65B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708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ACD65-2FD8-4AC9-805B-CAE90A48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Our Solution	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37B77B9-9525-4D36-8119-E91712E7D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Create an easier application</a:t>
            </a:r>
          </a:p>
          <a:p>
            <a:r>
              <a:rPr lang="en-US" dirty="0"/>
              <a:t>Separate JSON file from fields and data</a:t>
            </a:r>
          </a:p>
          <a:p>
            <a:r>
              <a:rPr lang="en-US" dirty="0"/>
              <a:t>Access the applicant’s forums faster</a:t>
            </a:r>
          </a:p>
          <a:p>
            <a:r>
              <a:rPr lang="en-US" dirty="0"/>
              <a:t>Perform faster background checks</a:t>
            </a:r>
          </a:p>
          <a:p>
            <a:r>
              <a:rPr lang="en-US" dirty="0"/>
              <a:t>Transfers data to platforms with no issues</a:t>
            </a:r>
          </a:p>
          <a:p>
            <a:r>
              <a:rPr lang="en-US" dirty="0"/>
              <a:t>Works with any file and database</a:t>
            </a:r>
          </a:p>
          <a:p>
            <a:r>
              <a:rPr lang="en-US" dirty="0"/>
              <a:t>Easy to use system</a:t>
            </a:r>
          </a:p>
          <a:p>
            <a:r>
              <a:rPr lang="en-US" dirty="0"/>
              <a:t>Will work on all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7E196-C094-400D-808D-9E6574B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Our Process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B695FE-2FED-44AF-B8ED-3814F6A9F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42584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788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632AE-2C49-41A6-8E18-FDDCF885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4332575"/>
            <a:ext cx="6667283" cy="12844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cap="all" dirty="0"/>
              <a:t>Starting process to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9D13A-6BF2-4B5D-8E56-25306645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51"/>
          <a:stretch/>
        </p:blipFill>
        <p:spPr>
          <a:xfrm>
            <a:off x="7" y="10"/>
            <a:ext cx="3953173" cy="3603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B118B-4859-4896-86CD-374EDE00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69" b="-2"/>
          <a:stretch/>
        </p:blipFill>
        <p:spPr>
          <a:xfrm>
            <a:off x="4114039" y="-1"/>
            <a:ext cx="3963922" cy="3603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F269A-5F95-47D0-B371-17B4F9B6B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9" r="22688" b="-1"/>
          <a:stretch/>
        </p:blipFill>
        <p:spPr>
          <a:xfrm>
            <a:off x="8228071" y="10"/>
            <a:ext cx="3963922" cy="360315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6706AE-D008-4A50-80B8-DBBDE7C51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84" r="26936" b="2"/>
          <a:stretch/>
        </p:blipFill>
        <p:spPr>
          <a:xfrm>
            <a:off x="2" y="3752849"/>
            <a:ext cx="3953173" cy="3105151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6C5244-D093-4A7D-A584-16112DC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272533" y="3928371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143443B-89B2-40A6-9815-5707140D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80235" y="5080476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4955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0ADE1-FFC3-4A5A-9CE1-143830CC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FB06F-94A8-4020-BAC7-98524803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944863"/>
            <a:ext cx="6900380" cy="49682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6E1E-D813-4685-86E2-04DD10B7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Shows the admin side of the application</a:t>
            </a:r>
          </a:p>
          <a:p>
            <a:r>
              <a:rPr lang="en-US" sz="1600"/>
              <a:t>Will place on the existing site</a:t>
            </a:r>
          </a:p>
          <a:p>
            <a:r>
              <a:rPr lang="en-US" sz="1600"/>
              <a:t>Separates data and field</a:t>
            </a:r>
          </a:p>
          <a:p>
            <a:r>
              <a:rPr lang="en-US" sz="1600"/>
              <a:t>Alternative Solution – Use Angular to refile database</a:t>
            </a:r>
          </a:p>
          <a:p>
            <a:r>
              <a:rPr lang="en-US" sz="1600"/>
              <a:t>Backup: Java Enterprise 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395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693</Words>
  <Application>Microsoft Office PowerPoint</Application>
  <PresentationFormat>Widescreen</PresentationFormat>
  <Paragraphs>135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Franklin Gothic Book</vt:lpstr>
      <vt:lpstr>Crop</vt:lpstr>
      <vt:lpstr>Saving One Life: the best way to adopt</vt:lpstr>
      <vt:lpstr>Our Team</vt:lpstr>
      <vt:lpstr>Purpose </vt:lpstr>
      <vt:lpstr>Call to Action</vt:lpstr>
      <vt:lpstr>The Problem</vt:lpstr>
      <vt:lpstr>Our Solution </vt:lpstr>
      <vt:lpstr>Our Process</vt:lpstr>
      <vt:lpstr>Starting process to code</vt:lpstr>
      <vt:lpstr>Implementation</vt:lpstr>
      <vt:lpstr>Our Progress</vt:lpstr>
      <vt:lpstr>Future Upgrades</vt:lpstr>
      <vt:lpstr>Customer Experience</vt:lpstr>
      <vt:lpstr>Impact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One Life: the best way to adopt</dc:title>
  <dc:creator>Crystal Wake</dc:creator>
  <cp:lastModifiedBy>Crystal Wake</cp:lastModifiedBy>
  <cp:revision>2</cp:revision>
  <dcterms:created xsi:type="dcterms:W3CDTF">2019-10-20T20:25:44Z</dcterms:created>
  <dcterms:modified xsi:type="dcterms:W3CDTF">2019-10-20T20:37:01Z</dcterms:modified>
</cp:coreProperties>
</file>